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1" r:id="rId5"/>
    <p:sldId id="270" r:id="rId6"/>
    <p:sldId id="269" r:id="rId7"/>
    <p:sldId id="268" r:id="rId8"/>
    <p:sldId id="267" r:id="rId9"/>
    <p:sldId id="266" r:id="rId10"/>
    <p:sldId id="265" r:id="rId11"/>
    <p:sldId id="264" r:id="rId12"/>
    <p:sldId id="263" r:id="rId13"/>
    <p:sldId id="262" r:id="rId14"/>
    <p:sldId id="260" r:id="rId15"/>
    <p:sldId id="26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Уважаемые читатели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424936" cy="53285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Библиотека ХТИ - филиала СФУ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представляет вашему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вниманию обзор литературы по теме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«Основы физического воспитания и спорта».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Представленный материал содержит  14 библиографических описаний документов.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2003 года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7.1-2003 «Библиографическая запись. Библиографическое описание. Общие требования и правила составления».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Представленную литературу вы сможете получить посетив отдел «Абонемент» библиотеки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ХТИ-филиала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СФУ, в корпусе «Б» по адресу: ул. Комарова, 15 (2 этаж), аудитория № 202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374" y="1124745"/>
            <a:ext cx="1819172" cy="32145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332656"/>
            <a:ext cx="4968552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74.267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15</a:t>
            </a:r>
          </a:p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Сакун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Э. И.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Построение учебного процесса по физическому воспитанию студентов в вузе : учебное пособие; допущено Министерством сельского хозяйства РФ / Э. И.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Сакун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М.: "Дашков и К", 2009. - 208 с.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Аннотация: В простой и доступной форме раскрыты методы, с помощью которых можно оптимизировать учебный процесс по физическому воспитанию.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всего:2 -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№1(1), СБО.(1)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280831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374" y="1124745"/>
            <a:ext cx="1819172" cy="32145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332656"/>
            <a:ext cx="4968552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75.5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 33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Теория и методика спортивных игр: учебник / Ю. Д. Железняк [и др.] ; под ред. Ю. Д. Железняка. - 9-е изд., стер. - М.: Издательский центр "Академия", 2014. - 464 с. -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Аннотация: Изложены теоретико-методические основы спортивных игр.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всего:15 -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.(11),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№1(2),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№2(2)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302433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374" y="1124745"/>
            <a:ext cx="1819172" cy="32145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332656"/>
            <a:ext cx="4968552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75.1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 33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Теория и методика физической культуры: учебник.; допущено Государственным комитетом РФ  / ред. Ю.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Курамшин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- 4-е изд., стереотипное. - М.: Советский спорт, 2010. - 464 с.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Аннотация: На основе современных данных науки, а также передового опыта практической работы в области физической культуры предпринята попытка осмысления проблем теории физической культуры.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всего:14 -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.(11), №4(1),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№2(1),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№1(1)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309634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374" y="1124745"/>
            <a:ext cx="1819172" cy="32145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332656"/>
            <a:ext cx="4968552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75.73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 41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Тимофеев, А.Ю.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Физическое воспитание. Основы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киокушинкай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каратэ-до : методические указания / А. Ю. Тимофеев. - Абакан: Ред.-изд. сектор ХТИ - филиала СФУ, 2012. - 32 с.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всего:43 -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.(32),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№2(5),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№1(5), СБО.(1)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548681"/>
            <a:ext cx="331236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374" y="1124745"/>
            <a:ext cx="1819172" cy="32145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332656"/>
            <a:ext cx="4968552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75.73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 50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Физическая культура и физическая подготовка : учебник.; допущено МО РФ, МВД РФ / И. С. Барчуков ; ред. В. Я.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Кикоть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М.: ЮНИТИ-ДАНА, 2010. - 431 с.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Аннотация: Рассматриваются научно-теоретические и педагогические основы физической подготовки в профессиональном обучении курсантов и слушателей, раскрываются практические проблемы обучения курсантов и слушателей в вузе.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всего:15 -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.(11), №4(1),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№2(1),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№1(2)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266429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374" y="1124745"/>
            <a:ext cx="1819172" cy="32145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332656"/>
            <a:ext cx="4968552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75.71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 19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Шамсутдинов, Р.Р.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Физическое воспитание. Развитие физических качеств спортсменов, занимающихся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кинокушинкай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каратэ: методические указания / Р. Р. Шамсутдинов;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Сиб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федер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ун-т; ХТИ - филиал СФУ. - Абакан: Ред.-изд. сектор ХТИ - филиала СФУ, 2012. - 32 с.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Аннотация: Раскрывают особенности развития физических качеств начинающего спортсмена с учетом специфики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киокушинкай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каратэ.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всего:43 -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.(32),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№2(5),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№1(5), СБО.(1)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476672"/>
            <a:ext cx="2817887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374" y="1124745"/>
            <a:ext cx="1819172" cy="32145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332656"/>
            <a:ext cx="4968552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74.267.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 26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Барчуков, И. С.  Теория и методика физического воспитания и спорта: учебник; рекомендовано ФГУ / И. С. Барчуков. - М.: КНОРУС, 2011. - 368 с. - (Среднее профессиональное образование)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Аннотация: Рассматриваются теория и методика физического воспитания, система физической культуры и спорта России, организация и проведение обучения физическим упражнениям, особенности физического воспитания юношей и девушек, проблемы тренировки спортсменов, педагогика сотрудничества учителя с обучаемыми и их родителями, а также информационные технологии в сфере физической культуры и спорта.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всего:3 -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№1(2), СБО.(1)</a:t>
            </a:r>
          </a:p>
          <a:p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295232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374" y="1124745"/>
            <a:ext cx="1819172" cy="32145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332656"/>
            <a:ext cx="4968552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75.1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Ж 51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Железняк, Ю. Д.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Основы научно-методической деятельности в физической культуре и спорте: учебник / Ю. Д. Железняк, П. К. Петров. - 7-е изд., стер. - М.: Издательский центр "Академия", 2014. - 288 с.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Аннотация: В учебнике показано значение научной и методической деятельности в подготовке бакалавров физической культуры.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всего:5 - СБО.(1),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№1(2),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№2(1),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620688"/>
            <a:ext cx="3096344" cy="4869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374" y="1124745"/>
            <a:ext cx="1819172" cy="32145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332656"/>
            <a:ext cx="4968552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75.0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21</a:t>
            </a:r>
          </a:p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Караулова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Л. К.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Физиология физического воспитания и спорта: учебник / Л. К.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Караулова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Н. А. Красноперова, М. М. Расулов. - 3-е изд., стер. - М.: Издательский центр "Академия", 2014. - 304 с. -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Аннотация: На основании данных анатомии и физиологии человека в учебнике раскрываются механизмы адаптации к двигательной активности.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всего:5 -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№1(2),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№2(1),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.(2)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288032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374" y="1124745"/>
            <a:ext cx="1819172" cy="32145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332656"/>
            <a:ext cx="4968552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75.0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56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Коваль, В. И.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Гигиена физического воспитания и спорта: учебник / В. И. Коваль, Т. А. Родионова. - 3-е изд.,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М.: Издательский центр "Академия", 2014. - 304 с. -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Аннотация: В учебнике раскрыты основные теоретические положения, отражающие современные научные взгляды и представления о ведущих факторах внешней среды и их воздействии на организм человека, влиянии занятий физической культурой и спортом на здоровье людей.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№1(1)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92696"/>
            <a:ext cx="259228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374" y="1124745"/>
            <a:ext cx="1819172" cy="32145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332656"/>
            <a:ext cx="4968552" cy="579350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75.56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 78</a:t>
            </a:r>
          </a:p>
          <a:p>
            <a:pPr>
              <a:buNone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Крафт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В.А. 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Физическая культура. особенности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- тренировочного процесса по спортивным играм (баскетбол, волейбол) : методические указания / В. А.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Крафт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Л. Н. Нечаева ;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Сиб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федер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ун-т; ХТИ - филиал СФУ. - Абакан: РИО ХТИ - филиала СФУ, 2011. - 42 с.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Аннотация: Рассматриваются педагогические закономерности управления процессами воспитания и обучения спортсмена. Приведены примеры перспективного, текущего и оперативного планирования в подготовке спортсменов -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игровиков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Предназначены для студентов всех специальностей очной и заочной форм обучения, а также для оказания помощи студентам, самостоятельно занимающимся спортивными играми (волейболом, баскетболом).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Экземпляры: всего:42 -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.(31),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№2(5),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№1(5), СБО.(1)</a:t>
            </a:r>
          </a:p>
          <a:p>
            <a:endParaRPr lang="ru-RU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7"/>
            <a:ext cx="2880320" cy="467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374" y="1124745"/>
            <a:ext cx="1819172" cy="32145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332656"/>
            <a:ext cx="4968552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75.57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78</a:t>
            </a:r>
          </a:p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Крафт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В.А.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Физическое воспитание. Организация, проведение и судейство соревнований по спортивным играм (волейбол, баскетбол, мини-футбол): методические указания / В. А.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Крафт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Л. Н. Нечаева;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Сиб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федер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ун-т; ХТИ - филиал СФУ. - Абакан: Ред.-изд. сектор ХТИ - филиала СФУ, 2013. - 51 с.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Аннотация: Содержит общие сведения о соревнованиях и основные правила игр (волейбола, баскетбола, мини-футбола) в упрощенной форме, а также схемы и таблицы составления календаря игр четырех и более команд.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всего:24 -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.(13),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№2(5),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№1(5), СБО.(1)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548680"/>
            <a:ext cx="2808313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374" y="1124745"/>
            <a:ext cx="1819172" cy="32145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332656"/>
            <a:ext cx="4968552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75.1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89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Кузнецов, В. С.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Практикум по теории и методике физической культуры и спорта: учеб. пособие / В. С. Кузнецов, Ж. К. Холодов. - 5-е изд.,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и доп. - М.: Издательский центр "Академия", 2014. - 208 с. -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Аннотация: Учебное пособие содержит задания для контроля знаний, подготовки к семинарским и методическим занятиям, зачетам и экзаменам.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№1(1)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252028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374" y="1124745"/>
            <a:ext cx="1819172" cy="32145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332656"/>
            <a:ext cx="4968552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75.4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О-54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Олимпийский учебник студента: пособие для формирования системы олимпийского образования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нефизкультурных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высших учебных заведениях / ред. В. С.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Родиченко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. - 1-е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изд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2-е изд. - М. : Сов. спорт, 2003. - 128 с. : ил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всего:5 -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.(3),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№1(1), ЧЗ №2(1)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295232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1398</Words>
  <Application>Microsoft Office PowerPoint</Application>
  <PresentationFormat>Экран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Уважаемые читатели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bibl2</cp:lastModifiedBy>
  <cp:revision>4</cp:revision>
  <dcterms:modified xsi:type="dcterms:W3CDTF">2016-10-26T06:10:17Z</dcterms:modified>
</cp:coreProperties>
</file>